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B3C25-D6F1-6A5D-6FE3-60089B5CB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D1CCE-605B-E5A6-F6B1-D596B59C9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6AE2-88A0-83DC-B686-B6537014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8773D-E5DA-DF77-1CED-FD0D25FB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F2029-3ACB-73B0-D6E4-2A21B160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0123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1876D-BCA9-993D-E7DD-8BFDC5343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CC082-10CF-463F-D843-BD841FFA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E30A0-178E-90D7-0CD9-6E92A621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E3EE9-0226-AD57-2127-29ABA688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09EB2-D2DB-7994-71DA-E7004200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0572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407C0D-F32D-D0F5-7F1F-0F585D14D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3F1DF-B628-330C-94C4-7BB0BF275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8D69A-043C-6A10-A720-3C6565FDD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D444E-2DFD-F27B-9ACF-E5FC1B7E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CC11E-0F4E-6D8A-C823-E5552DAB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596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4DF87-6980-CC33-7657-D98D5BD4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2CE47-255A-0A64-46CF-E33845A61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005D5-4D2F-4FF5-98A5-4D4ED46D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3D41A-095A-4812-868D-1021B7A1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796D-7654-D92B-C848-23C4E8F4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1538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BC9F-EF63-303B-A996-EF4CA26F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31955-34FB-47E9-E9F5-0EA68517D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58B12-880E-2252-D0E9-D6E46D03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CB30-939D-F8BD-074B-81F12BC3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C933-A17D-E80D-2421-12DBFA08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3679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BAB31-3A04-002E-4DB1-A9816C31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F1569-3F1C-34BC-6EFA-999595748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F41A4-C99C-151B-FAE8-75FB28BF8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F1FFE-C6E0-134D-C827-873EC47B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F33D-EC5C-9058-01E8-2A6E6EF2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0EA92-D497-DD74-9BA3-AF9C52B9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371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FBDD7-F574-89E0-79FE-D1BB0AEB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A31C6-76DE-3CED-4EB8-C2EC4ABF6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992EE-317C-9E7D-5DF2-091B5720C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3505AC-BB60-605A-1388-9D53A6735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2E6040-74F5-599F-9C71-860C48838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518F77-5EA4-B8E7-A66B-7F53EC30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C04D9-81F6-DD8D-34F2-7C659855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C689D-CC81-9255-C81A-E3AC98B1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9270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7B27C-DBD6-E3B0-CCAF-EDE82CB0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DD1AF-C1C4-1F6A-C5EF-3C40C41A8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D0C13-E3A6-2A24-CEEC-8A48EAE0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BC381-2B84-0921-E066-4A46A9B9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670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D64D5-3F46-E455-E36C-81998040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FD1D7-601E-649B-606B-C8127417F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856DB-0F63-216D-9EC7-15FDA3ED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3613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9DC1-4083-ABB5-A8F3-F2C1AFC51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76488-AEBB-B1F5-44B9-ED876467A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C87E2-A547-CAAB-CA01-C946EF02E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C9239-4EA4-7524-696C-D9DC2FBD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64A78-056D-FB90-EEFA-176A3FBB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70C12-D023-2235-8C97-287E234D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6115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0393B-4EC8-6269-4080-4400A4889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E27339-05CF-27C2-498A-37C32571D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DD6BC-33B9-8CB2-E41B-40CF002B4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A99BF-053E-46C9-FC1C-88A4CB63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374F1-4101-B561-6030-C6D4C3CC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63C04-4911-9049-3A1F-277980B9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710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041CCE-7BA3-030A-D7A8-43ABB202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E6448-D806-5807-FC48-E2F8C24AA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6306-3368-2F8C-6BB9-0FB4E7F37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DB16A6-025B-4BB5-8FC9-4E65180C698A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2C38B-2F56-9059-3B3F-ACD1A09FC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4B0DD-A943-8EEF-B77A-41F0FD9FA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5485F0-AAE2-4D72-9E9E-A63E3BA536E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6363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ABE73384-519C-CF96-C28D-FA94B3079D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副標題 1">
            <a:extLst>
              <a:ext uri="{FF2B5EF4-FFF2-40B4-BE49-F238E27FC236}">
                <a16:creationId xmlns:a16="http://schemas.microsoft.com/office/drawing/2014/main" id="{8A396BBD-A987-DC08-CB4B-DAAEACDA8EE7}"/>
              </a:ext>
            </a:extLst>
          </p:cNvPr>
          <p:cNvSpPr txBox="1">
            <a:spLocks/>
          </p:cNvSpPr>
          <p:nvPr/>
        </p:nvSpPr>
        <p:spPr>
          <a:xfrm>
            <a:off x="1524000" y="4126012"/>
            <a:ext cx="9144000" cy="924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請在此輸入公司名稱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請在此輸入分公司</a:t>
            </a:r>
            <a:r>
              <a:rPr lang="en-HK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工廠名稱 </a:t>
            </a:r>
            <a:r>
              <a:rPr lang="en-HK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矩形 2">
            <a:extLst>
              <a:ext uri="{FF2B5EF4-FFF2-40B4-BE49-F238E27FC236}">
                <a16:creationId xmlns:a16="http://schemas.microsoft.com/office/drawing/2014/main" id="{EAD3A972-745C-A4EF-5C03-FE9867DECB69}"/>
              </a:ext>
            </a:extLst>
          </p:cNvPr>
          <p:cNvSpPr/>
          <p:nvPr/>
        </p:nvSpPr>
        <p:spPr>
          <a:xfrm>
            <a:off x="170714" y="5781774"/>
            <a:ext cx="48814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2025-</a:t>
            </a:r>
            <a:r>
              <a:rPr lang="zh-TW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（請在此輸入申請編號）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684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1AAB7A33-BA26-1630-8786-265191491B6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48E3C5B7-1AEE-F7B1-E023-F460A6126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68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公司背景、業務範疇及環保願景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7BA1310-2977-4B2A-DBB7-400D5094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2" y="1275876"/>
            <a:ext cx="10946476" cy="4354903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公司背景：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業務範疇：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環保願景：</a:t>
            </a:r>
            <a:endParaRPr lang="en-HK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384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C6DF1-87A7-509A-F7F9-5EE44DCF9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5C222A6A-9158-D62B-75C4-9E6E47709E2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標題 1">
            <a:extLst>
              <a:ext uri="{FF2B5EF4-FFF2-40B4-BE49-F238E27FC236}">
                <a16:creationId xmlns:a16="http://schemas.microsoft.com/office/drawing/2014/main" id="{F677AE76-5175-9DE5-6631-82D35686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推行環保的地區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58A1FBB5-CB05-F0C0-5D63-2C421EBF7FE7}"/>
              </a:ext>
            </a:extLst>
          </p:cNvPr>
          <p:cNvSpPr txBox="1">
            <a:spLocks/>
          </p:cNvSpPr>
          <p:nvPr/>
        </p:nvSpPr>
        <p:spPr>
          <a:xfrm>
            <a:off x="622762" y="1265432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列明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公司在哪些「粵港澳大灣區城市」推行環保，「粵港澳大灣區城市」包括：香港、澳門、深圳、廣州、珠海、佛山、中山、東莞、肇慶、惠州和江門</a:t>
            </a:r>
            <a:endParaRPr lang="en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938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CE8F6-89EA-7C29-D704-4D535429D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63263422-EDAE-E25B-928A-22A84BE95C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300D7AD4-944C-BB75-80B2-F9B411084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68" y="413251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環保項目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—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項目名稱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br>
              <a:rPr kumimoji="0" lang="en-HK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br>
              <a:rPr kumimoji="0" lang="en-HK" altLang="zh-TW" sz="105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（參加企業可提供超過</a:t>
            </a:r>
            <a:r>
              <a:rPr kumimoji="0" lang="en-US" altLang="zh-TW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</a:t>
            </a: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項的環保項目）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A34877A3-C911-4959-F38A-588962E94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2" y="1275876"/>
            <a:ext cx="10946476" cy="4354903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實施時間：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（實施時間必須於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日至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12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日期間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推行）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環保項目類別：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（請將環保項目按類別分類，類別包括：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節省能源、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水資源管理、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廢物減少及重用、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資源回收、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廢氣排放、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6)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噪音消減、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環保管理 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7a.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設計環保產品／服務、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7b.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清潔生產工序、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7c.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環保採購、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7d.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報告、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7e.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領導參與）、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8)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環保創意，及 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綠色科技）</a:t>
            </a:r>
            <a:endParaRPr kumimoji="0" lang="en-HK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項目的成效數據：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（必須提供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日至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12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日期間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的數據）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請簡介有關環保項目如何令當地受惠：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29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097DA-B5B6-6A78-D83E-30CD71A87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3908415D-CBE2-28BB-DE63-9DD5D0A1E9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標題 1">
            <a:extLst>
              <a:ext uri="{FF2B5EF4-FFF2-40B4-BE49-F238E27FC236}">
                <a16:creationId xmlns:a16="http://schemas.microsoft.com/office/drawing/2014/main" id="{06211A17-CB12-CE65-4EE3-684814FA9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項目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/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技術 起源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19B1D0F7-E613-15DB-A68C-CD6CD45A55B3}"/>
              </a:ext>
            </a:extLst>
          </p:cNvPr>
          <p:cNvSpPr txBox="1">
            <a:spLocks/>
          </p:cNvSpPr>
          <p:nvPr/>
        </p:nvSpPr>
        <p:spPr>
          <a:xfrm>
            <a:off x="622762" y="1211708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請簡介實行此環保項目</a:t>
            </a:r>
            <a:endParaRPr kumimoji="0" lang="en-HK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是否自家技術？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是否因應法例／政府標書要求 而推行的環保項目？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是因應自身業務推行，還是業務以外的額外環保項目？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97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D2C29-629E-AD39-718C-1846C23BA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BC549E0F-85C5-C681-0A64-1BB51F3C13B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標題 1">
            <a:extLst>
              <a:ext uri="{FF2B5EF4-FFF2-40B4-BE49-F238E27FC236}">
                <a16:creationId xmlns:a16="http://schemas.microsoft.com/office/drawing/2014/main" id="{55C9F110-F055-85AC-F683-BBEA7C98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5)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較同業優勝之處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1F66179A-455D-D691-5190-D966C2516A9C}"/>
              </a:ext>
            </a:extLst>
          </p:cNvPr>
          <p:cNvSpPr txBox="1">
            <a:spLocks/>
          </p:cNvSpPr>
          <p:nvPr/>
        </p:nvSpPr>
        <p:spPr>
          <a:xfrm>
            <a:off x="622762" y="1211708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請簡介有關環保項目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與同業比較下（包括本地和外地的類近環保項目），有什麼突出之處？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可否鼓勵到同業參與環保？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1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微軟正黑體</vt:lpstr>
      <vt:lpstr>Aptos</vt:lpstr>
      <vt:lpstr>Aptos Display</vt:lpstr>
      <vt:lpstr>Arial</vt:lpstr>
      <vt:lpstr>Office Theme</vt:lpstr>
      <vt:lpstr>PowerPoint Presentation</vt:lpstr>
      <vt:lpstr> 1) 公司背景、業務範疇及環保願景</vt:lpstr>
      <vt:lpstr>2) 推行環保的地區</vt:lpstr>
      <vt:lpstr>3) 環保項目 — （項目名稱）  （參加企業可提供超過1項的環保項目）</vt:lpstr>
      <vt:lpstr>4) 項目/技術 起源</vt:lpstr>
      <vt:lpstr>5) 較同業優勝之處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Kaka To</dc:creator>
  <cp:lastModifiedBy>Kaka To</cp:lastModifiedBy>
  <cp:revision>1</cp:revision>
  <dcterms:created xsi:type="dcterms:W3CDTF">2025-08-18T07:12:43Z</dcterms:created>
  <dcterms:modified xsi:type="dcterms:W3CDTF">2025-08-18T07:18:42Z</dcterms:modified>
</cp:coreProperties>
</file>