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97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6701A-D8DA-EED4-2EE9-5E54859B28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DCC864-A673-9DBC-8DDB-887E82ACA7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B8BF3-B4F9-4BD1-4969-7340066A1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9FDE-6F16-4A09-AC70-B38B7AB809BD}" type="datetimeFigureOut">
              <a:rPr lang="en-HK" smtClean="0"/>
              <a:t>18/8/2025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765DF-7806-7003-9DA6-81400BCF3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AC7D0-F2D4-B182-B550-4B0FFF4D1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C9B6-B143-4B2F-B7A7-2DD41F127AE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69019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E2C32-9590-9ECD-9913-026DE44A2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55F7DC-678F-9E56-6985-0B26BB94FD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1C402-A75C-C66F-916C-60ACEC5B7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9FDE-6F16-4A09-AC70-B38B7AB809BD}" type="datetimeFigureOut">
              <a:rPr lang="en-HK" smtClean="0"/>
              <a:t>18/8/2025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19CFAD-EF4C-49C8-E006-B1DAD01CE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36555D-9DEC-9A38-DB13-A27C287C5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C9B6-B143-4B2F-B7A7-2DD41F127AE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807111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72006D-50D1-47DA-FE83-39D7EDA786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8936A7-7899-0E93-13FC-DAEB39B80A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5A7A3-A5B5-6D67-257F-41F6A8FAF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9FDE-6F16-4A09-AC70-B38B7AB809BD}" type="datetimeFigureOut">
              <a:rPr lang="en-HK" smtClean="0"/>
              <a:t>18/8/2025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89B8F-127B-34E0-3855-C204E09E2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7E737-D2B2-09A9-4035-217E84F82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C9B6-B143-4B2F-B7A7-2DD41F127AE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750855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91303-FA01-245E-CAB1-7EED9951C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DBDA8-D08E-2C72-6608-F55FE6686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886B6-20A7-2575-77B1-36BEF433F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9FDE-6F16-4A09-AC70-B38B7AB809BD}" type="datetimeFigureOut">
              <a:rPr lang="en-HK" smtClean="0"/>
              <a:t>18/8/2025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2ECB8-1EDC-0D54-BD77-F0051FD75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C46C2-5CC7-15C0-C2CD-61F092294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C9B6-B143-4B2F-B7A7-2DD41F127AE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074147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6A1DB-1CD1-632B-1D98-B7A709E9C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F8C811-32D6-B2EE-5B6D-E2782453F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9EE81-34CB-7C83-7766-9B8C336F3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9FDE-6F16-4A09-AC70-B38B7AB809BD}" type="datetimeFigureOut">
              <a:rPr lang="en-HK" smtClean="0"/>
              <a:t>18/8/2025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05480-3BC5-6FC2-FEE2-ADB6BBBBD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0A9CF-ACF3-051B-182C-CF5817570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C9B6-B143-4B2F-B7A7-2DD41F127AE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041939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23CA6-AFD1-E194-42F3-FDBAE1D9F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E33D6-1ECA-8A2A-4BF0-5B1F7D95A7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0E012E-4696-77CA-5AB1-18657CC2D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A5E760-3ACA-B923-0569-E9A3573BF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9FDE-6F16-4A09-AC70-B38B7AB809BD}" type="datetimeFigureOut">
              <a:rPr lang="en-HK" smtClean="0"/>
              <a:t>18/8/2025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509D82-AB86-09E7-D46B-65991BCD5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BBB22F-E1F0-ED61-1683-8BEF3059C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C9B6-B143-4B2F-B7A7-2DD41F127AE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082517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DB2E3-F482-32FD-1FC7-4C1E6F242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D310E-63B9-67F8-E00A-A0D02F461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CD360A-4BEB-37DE-4EB5-E6A63BEC0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D4B198-9368-AB2A-7F67-DC8C0AA9E3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836004-EF4F-C862-3A5D-562245279F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A4D2B1-B097-C8F0-6E55-A577492CF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9FDE-6F16-4A09-AC70-B38B7AB809BD}" type="datetimeFigureOut">
              <a:rPr lang="en-HK" smtClean="0"/>
              <a:t>18/8/2025</a:t>
            </a:fld>
            <a:endParaRPr lang="en-H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3B24FD-556A-CBAF-05FC-F99933C0B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3E0247-193A-9F0B-2429-BA0C7F2DC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C9B6-B143-4B2F-B7A7-2DD41F127AE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878073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2F1B9-F15D-BFC3-B8CF-B940704B7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F51928-2B9E-1B37-C4B3-0C93F0E82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9FDE-6F16-4A09-AC70-B38B7AB809BD}" type="datetimeFigureOut">
              <a:rPr lang="en-HK" smtClean="0"/>
              <a:t>18/8/2025</a:t>
            </a:fld>
            <a:endParaRPr lang="en-H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FF84C8-A3A1-1929-6A70-27E4DF091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AA0DB1-A72F-6C55-733B-3B49A36CF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C9B6-B143-4B2F-B7A7-2DD41F127AE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122834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B4908B-1263-320D-46DD-FFFFB6085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9FDE-6F16-4A09-AC70-B38B7AB809BD}" type="datetimeFigureOut">
              <a:rPr lang="en-HK" smtClean="0"/>
              <a:t>18/8/2025</a:t>
            </a:fld>
            <a:endParaRPr lang="en-H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A65AD6-A02B-25B7-C9E5-7F7A8D0BB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17E17A-390F-A5CE-C92D-5CC283E16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C9B6-B143-4B2F-B7A7-2DD41F127AE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29411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A7C2E-FAE7-1087-610A-6F539E857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831F8-BECF-96DA-78A6-7911E848E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4A2D96-25AD-495C-AF10-756BAF531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BD369B-C355-BB8A-2A88-743271452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9FDE-6F16-4A09-AC70-B38B7AB809BD}" type="datetimeFigureOut">
              <a:rPr lang="en-HK" smtClean="0"/>
              <a:t>18/8/2025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266CD-7B77-4F41-7D97-8AF914A2A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ECE753-879D-B9C0-8691-D57BAEE5D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C9B6-B143-4B2F-B7A7-2DD41F127AE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02123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78BB0-D063-5A88-2C5C-03479F063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93EEB4-6A98-C3D3-51CA-083679C972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07B6F8-2865-547D-A801-10E56F902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78B5C8-8736-6CDB-CF8F-ED4CF6849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9FDE-6F16-4A09-AC70-B38B7AB809BD}" type="datetimeFigureOut">
              <a:rPr lang="en-HK" smtClean="0"/>
              <a:t>18/8/2025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1AE3E-03A6-A97B-6537-15115AAE2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3FC220-4A1F-5D63-633D-1A5A5E8BD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C9B6-B143-4B2F-B7A7-2DD41F127AE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267894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AE0FBF-39D3-E203-84E4-DDCD48178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6E9D7-FC59-7243-8047-B41800E6C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B60AF-D88D-6172-7038-CE49D73C0C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D79FDE-6F16-4A09-AC70-B38B7AB809BD}" type="datetimeFigureOut">
              <a:rPr lang="en-HK" smtClean="0"/>
              <a:t>18/8/2025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67B1A-5074-FD6B-62D1-1FB78E7DE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2F668-13AA-EF5C-D9A9-EE88584338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C4C9B6-B143-4B2F-B7A7-2DD41F127AE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36339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idaiyilu.gov.cn/info/iList.jsp?cat_id=10037&amp;tm_id=69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F9DAC-1CB6-34A7-A322-FF6D4756AA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ADC69F-6B25-433F-FD9D-45F28A7932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HK"/>
          </a:p>
        </p:txBody>
      </p:sp>
      <p:pic>
        <p:nvPicPr>
          <p:cNvPr id="5" name="Picture 4" descr="A screenshot of a computer&#10;&#10;AI-generated content may be incorrect.">
            <a:extLst>
              <a:ext uri="{FF2B5EF4-FFF2-40B4-BE49-F238E27FC236}">
                <a16:creationId xmlns:a16="http://schemas.microsoft.com/office/drawing/2014/main" id="{51CF18B0-3FCD-4525-EF9B-39CB2B81D08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副標題 1">
            <a:extLst>
              <a:ext uri="{FF2B5EF4-FFF2-40B4-BE49-F238E27FC236}">
                <a16:creationId xmlns:a16="http://schemas.microsoft.com/office/drawing/2014/main" id="{A36820E1-7A0F-3D7A-34A1-6A18B3BEFD1A}"/>
              </a:ext>
            </a:extLst>
          </p:cNvPr>
          <p:cNvSpPr txBox="1">
            <a:spLocks/>
          </p:cNvSpPr>
          <p:nvPr/>
        </p:nvSpPr>
        <p:spPr>
          <a:xfrm>
            <a:off x="1524000" y="4126012"/>
            <a:ext cx="9144000" cy="924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請在此輸入公司名稱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請在此輸入分公司</a:t>
            </a:r>
            <a:r>
              <a:rPr lang="en-HK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工廠名稱 </a:t>
            </a:r>
            <a:r>
              <a:rPr lang="en-HK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– 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如有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7" name="矩形 2">
            <a:extLst>
              <a:ext uri="{FF2B5EF4-FFF2-40B4-BE49-F238E27FC236}">
                <a16:creationId xmlns:a16="http://schemas.microsoft.com/office/drawing/2014/main" id="{A13E7BFC-943D-827B-4D4C-1FD81297113A}"/>
              </a:ext>
            </a:extLst>
          </p:cNvPr>
          <p:cNvSpPr/>
          <p:nvPr/>
        </p:nvSpPr>
        <p:spPr>
          <a:xfrm>
            <a:off x="170714" y="5781774"/>
            <a:ext cx="488146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TW" altLang="en-US" sz="2000" b="1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申請編號</a:t>
            </a:r>
            <a:r>
              <a:rPr lang="en-US" altLang="zh-TW" sz="2000" b="1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2025-</a:t>
            </a:r>
            <a:r>
              <a:rPr lang="zh-TW" altLang="en-US" sz="2000" b="1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（請在此輸入申請編號）</a:t>
            </a:r>
            <a:endParaRPr lang="zh-HK" altLang="en-US" sz="2000" b="1" dirty="0">
              <a:solidFill>
                <a:srgbClr val="FF0000"/>
              </a:solidFill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99742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 shot of a video game&#10;&#10;AI-generated content may be incorrect.">
            <a:extLst>
              <a:ext uri="{FF2B5EF4-FFF2-40B4-BE49-F238E27FC236}">
                <a16:creationId xmlns:a16="http://schemas.microsoft.com/office/drawing/2014/main" id="{5177439D-516F-FDB6-ACC1-623AFAB5158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標題 1">
            <a:extLst>
              <a:ext uri="{FF2B5EF4-FFF2-40B4-BE49-F238E27FC236}">
                <a16:creationId xmlns:a16="http://schemas.microsoft.com/office/drawing/2014/main" id="{77643D39-FDC0-6F72-DCC1-209781D06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468" y="365125"/>
            <a:ext cx="10946476" cy="711645"/>
          </a:xfrm>
        </p:spPr>
        <p:txBody>
          <a:bodyPr>
            <a:noAutofit/>
          </a:bodyPr>
          <a:lstStyle/>
          <a:p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 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1)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公司背景、業務範疇及環保願景</a:t>
            </a:r>
            <a:endParaRPr lang="en-HK" sz="3600" dirty="0">
              <a:solidFill>
                <a:srgbClr val="3C9744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EC146847-8D5B-6315-5586-8D802D07B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62" y="1275876"/>
            <a:ext cx="10946476" cy="4354903"/>
          </a:xfrm>
        </p:spPr>
        <p:txBody>
          <a:bodyPr>
            <a:normAutofit/>
          </a:bodyPr>
          <a:lstStyle/>
          <a:p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公司背景：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業務範疇：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環保願景：</a:t>
            </a:r>
            <a:endParaRPr lang="en-HK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74638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F83840-1CA2-A565-D75E-3D44D9911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 shot of a video game&#10;&#10;AI-generated content may be incorrect.">
            <a:extLst>
              <a:ext uri="{FF2B5EF4-FFF2-40B4-BE49-F238E27FC236}">
                <a16:creationId xmlns:a16="http://schemas.microsoft.com/office/drawing/2014/main" id="{81C3B967-2AFD-06E4-D099-0D898AC0BE6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標題 1">
            <a:extLst>
              <a:ext uri="{FF2B5EF4-FFF2-40B4-BE49-F238E27FC236}">
                <a16:creationId xmlns:a16="http://schemas.microsoft.com/office/drawing/2014/main" id="{2CB05D40-CD57-B8B3-A50B-D8976E143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762" y="365125"/>
            <a:ext cx="10946476" cy="711645"/>
          </a:xfrm>
        </p:spPr>
        <p:txBody>
          <a:bodyPr>
            <a:noAutofit/>
          </a:bodyPr>
          <a:lstStyle/>
          <a:p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2)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推行環保的地區</a:t>
            </a:r>
            <a:endParaRPr lang="en-HK" sz="3600" dirty="0">
              <a:solidFill>
                <a:srgbClr val="3C9744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17FCBED4-A4DF-7199-2067-9297C35E781E}"/>
              </a:ext>
            </a:extLst>
          </p:cNvPr>
          <p:cNvSpPr txBox="1">
            <a:spLocks/>
          </p:cNvSpPr>
          <p:nvPr/>
        </p:nvSpPr>
        <p:spPr>
          <a:xfrm>
            <a:off x="622762" y="1265432"/>
            <a:ext cx="10946476" cy="4965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en-US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列明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公司在哪些「一帶一路地區或國家」推行環保項目，有關已簽約地區或國家列表，請瀏覽網頁：</a:t>
            </a:r>
            <a:r>
              <a:rPr lang="en-HK" sz="1400" b="1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https://www.yidaiyilu.gov.cn/info/iList.jsp?cat_id=10037&amp;tm_id=69</a:t>
            </a:r>
            <a:r>
              <a:rPr lang="en-HK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HK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50556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30E397-856A-A7ED-42FC-889198D615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 shot of a video game&#10;&#10;AI-generated content may be incorrect.">
            <a:extLst>
              <a:ext uri="{FF2B5EF4-FFF2-40B4-BE49-F238E27FC236}">
                <a16:creationId xmlns:a16="http://schemas.microsoft.com/office/drawing/2014/main" id="{C03F7A64-DE29-9629-D68D-1425779AD23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標題 1">
            <a:extLst>
              <a:ext uri="{FF2B5EF4-FFF2-40B4-BE49-F238E27FC236}">
                <a16:creationId xmlns:a16="http://schemas.microsoft.com/office/drawing/2014/main" id="{C651FE18-7E5D-9FA2-AFC4-B8D0D4C4E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762" y="413251"/>
            <a:ext cx="10946476" cy="711645"/>
          </a:xfrm>
        </p:spPr>
        <p:txBody>
          <a:bodyPr>
            <a:noAutofit/>
          </a:bodyPr>
          <a:lstStyle/>
          <a:p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3)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環保項目 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—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（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highlight>
                  <a:srgbClr val="FFFF00"/>
                </a:highligh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項目名稱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）</a:t>
            </a:r>
            <a:br>
              <a:rPr kumimoji="0" lang="en-HK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</a:br>
            <a:br>
              <a:rPr kumimoji="0" lang="en-HK" altLang="zh-TW" sz="105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</a:br>
            <a:r>
              <a:rPr kumimoji="0" lang="zh-TW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（參加企業可提供超過</a:t>
            </a:r>
            <a:r>
              <a:rPr kumimoji="0" lang="en-US" altLang="zh-TW" sz="15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1</a:t>
            </a:r>
            <a:r>
              <a:rPr kumimoji="0" lang="zh-TW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項的環保項目）</a:t>
            </a:r>
            <a:endParaRPr lang="en-HK" sz="3600" dirty="0">
              <a:solidFill>
                <a:srgbClr val="3C9744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4FB39F28-DE32-A230-DF1C-B66EAAF854B9}"/>
              </a:ext>
            </a:extLst>
          </p:cNvPr>
          <p:cNvSpPr txBox="1">
            <a:spLocks/>
          </p:cNvSpPr>
          <p:nvPr/>
        </p:nvSpPr>
        <p:spPr>
          <a:xfrm>
            <a:off x="622762" y="1265432"/>
            <a:ext cx="10946476" cy="4965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HK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6CB6323A-3A52-40F9-23F2-17544FA42B7B}"/>
              </a:ext>
            </a:extLst>
          </p:cNvPr>
          <p:cNvSpPr txBox="1">
            <a:spLocks/>
          </p:cNvSpPr>
          <p:nvPr/>
        </p:nvSpPr>
        <p:spPr>
          <a:xfrm>
            <a:off x="622762" y="1211708"/>
            <a:ext cx="10946476" cy="4965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實施時間：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（實施時間必須於</a:t>
            </a: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2024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年</a:t>
            </a: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月</a:t>
            </a: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日至</a:t>
            </a: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2024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年</a:t>
            </a: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12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月</a:t>
            </a: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31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日期間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推行）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環保項目類別：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（請將環保項目按類別分類，類別包括：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1)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節省能源、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2)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水資源管理、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3)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廢物減少及重用、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4)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資源回收、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5)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廢氣排放、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6)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噪音消減、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7)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環保管理 （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7a.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設計環保產品／服務、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7b.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清潔生產工序、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7c.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環保採購、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7d.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報告、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7e.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領導參與）、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8)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環保創意，及 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9) 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綠色科技）</a:t>
            </a:r>
            <a:endParaRPr kumimoji="0" lang="en-HK" altLang="zh-TW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項目的成效數據：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（必須提供</a:t>
            </a: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2024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年</a:t>
            </a: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月</a:t>
            </a: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日至</a:t>
            </a: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2024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年</a:t>
            </a: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12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月</a:t>
            </a: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31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日期間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的數據）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請簡介有關環保項目如何令當地受惠：</a:t>
            </a:r>
            <a:endParaRPr kumimoji="0" lang="en-US" altLang="zh-TW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HK" altLang="zh-TW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HK" altLang="zh-TW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3901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3DCF11-3C38-7639-F4C1-45BD5C89DA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 shot of a video game&#10;&#10;AI-generated content may be incorrect.">
            <a:extLst>
              <a:ext uri="{FF2B5EF4-FFF2-40B4-BE49-F238E27FC236}">
                <a16:creationId xmlns:a16="http://schemas.microsoft.com/office/drawing/2014/main" id="{E2F771C5-D9FF-BAFE-2EE4-F3D54162263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標題 1">
            <a:extLst>
              <a:ext uri="{FF2B5EF4-FFF2-40B4-BE49-F238E27FC236}">
                <a16:creationId xmlns:a16="http://schemas.microsoft.com/office/drawing/2014/main" id="{E13B2D6C-FBD7-116D-3863-0205CAC9A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762" y="365125"/>
            <a:ext cx="10946476" cy="711645"/>
          </a:xfrm>
        </p:spPr>
        <p:txBody>
          <a:bodyPr>
            <a:noAutofit/>
          </a:bodyPr>
          <a:lstStyle/>
          <a:p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4)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項目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/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技術 起源</a:t>
            </a:r>
            <a:endParaRPr lang="en-HK" sz="3600" dirty="0">
              <a:solidFill>
                <a:srgbClr val="3C9744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B3C0127F-B7E8-C472-5255-9599E52E8585}"/>
              </a:ext>
            </a:extLst>
          </p:cNvPr>
          <p:cNvSpPr txBox="1">
            <a:spLocks/>
          </p:cNvSpPr>
          <p:nvPr/>
        </p:nvSpPr>
        <p:spPr>
          <a:xfrm>
            <a:off x="622762" y="1265432"/>
            <a:ext cx="10946476" cy="4965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HK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E9B9C16B-2919-FD7C-A650-DCADDA1C9BCE}"/>
              </a:ext>
            </a:extLst>
          </p:cNvPr>
          <p:cNvSpPr txBox="1">
            <a:spLocks/>
          </p:cNvSpPr>
          <p:nvPr/>
        </p:nvSpPr>
        <p:spPr>
          <a:xfrm>
            <a:off x="622762" y="1211708"/>
            <a:ext cx="10946476" cy="4965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請簡介實行此環保項目／技術的契機：</a:t>
            </a:r>
            <a:endParaRPr kumimoji="0" lang="en-HK" altLang="zh-TW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是否自家技術？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是否因應法例／政府標書要求 而推行的環保項目？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是因應自身業務推行，還是業務以外的額外環保項目？</a:t>
            </a: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HK" altLang="zh-TW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HK" altLang="zh-TW" sz="3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7543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5E1BF0-D87F-6686-81A8-9D414C92AF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 shot of a video game&#10;&#10;AI-generated content may be incorrect.">
            <a:extLst>
              <a:ext uri="{FF2B5EF4-FFF2-40B4-BE49-F238E27FC236}">
                <a16:creationId xmlns:a16="http://schemas.microsoft.com/office/drawing/2014/main" id="{0B38ACB9-DABD-5F93-7823-FC4018E6086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標題 1">
            <a:extLst>
              <a:ext uri="{FF2B5EF4-FFF2-40B4-BE49-F238E27FC236}">
                <a16:creationId xmlns:a16="http://schemas.microsoft.com/office/drawing/2014/main" id="{06685AA2-2BF8-8EA5-AB7A-BBB833E0C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762" y="365125"/>
            <a:ext cx="10946476" cy="711645"/>
          </a:xfrm>
        </p:spPr>
        <p:txBody>
          <a:bodyPr>
            <a:noAutofit/>
          </a:bodyPr>
          <a:lstStyle/>
          <a:p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5)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較同業優勝之處</a:t>
            </a:r>
            <a:endParaRPr lang="en-HK" sz="3600" dirty="0">
              <a:solidFill>
                <a:srgbClr val="3C9744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604E2A54-E10E-1A4E-8909-59E67AE1B272}"/>
              </a:ext>
            </a:extLst>
          </p:cNvPr>
          <p:cNvSpPr txBox="1">
            <a:spLocks/>
          </p:cNvSpPr>
          <p:nvPr/>
        </p:nvSpPr>
        <p:spPr>
          <a:xfrm>
            <a:off x="622762" y="1265432"/>
            <a:ext cx="10946476" cy="4965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HK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E3921CD5-5488-F86D-0748-F304DD0CF7C8}"/>
              </a:ext>
            </a:extLst>
          </p:cNvPr>
          <p:cNvSpPr txBox="1">
            <a:spLocks/>
          </p:cNvSpPr>
          <p:nvPr/>
        </p:nvSpPr>
        <p:spPr>
          <a:xfrm>
            <a:off x="622762" y="1211708"/>
            <a:ext cx="10946476" cy="4965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請簡介有關環保項目</a:t>
            </a:r>
            <a:endParaRPr kumimoji="0" lang="en-HK" altLang="zh-TW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與同業比較下（包括本地和外地的類近環保項目），有什麼突出之處？</a:t>
            </a:r>
            <a:endParaRPr kumimoji="0" lang="en-HK" altLang="zh-TW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可否鼓勵到同業參與環保？</a:t>
            </a:r>
            <a:endParaRPr kumimoji="0" lang="en-HK" altLang="zh-TW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HK" altLang="zh-TW" sz="2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HK" altLang="zh-TW" sz="26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348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381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微軟正黑體</vt:lpstr>
      <vt:lpstr>Aptos</vt:lpstr>
      <vt:lpstr>Aptos Display</vt:lpstr>
      <vt:lpstr>Arial</vt:lpstr>
      <vt:lpstr>Office Theme</vt:lpstr>
      <vt:lpstr>PowerPoint Presentation</vt:lpstr>
      <vt:lpstr> 1) 公司背景、業務範疇及環保願景</vt:lpstr>
      <vt:lpstr>2) 推行環保的地區</vt:lpstr>
      <vt:lpstr>3) 環保項目 — （項目名稱）  （參加企業可提供超過1項的環保項目）</vt:lpstr>
      <vt:lpstr>4) 項目/技術 起源</vt:lpstr>
      <vt:lpstr>5) 較同業優勝之處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Kaka To</dc:creator>
  <cp:lastModifiedBy>Kaka To</cp:lastModifiedBy>
  <cp:revision>3</cp:revision>
  <dcterms:created xsi:type="dcterms:W3CDTF">2025-08-18T07:00:53Z</dcterms:created>
  <dcterms:modified xsi:type="dcterms:W3CDTF">2025-08-18T07:10:31Z</dcterms:modified>
</cp:coreProperties>
</file>